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Montserrat Medium"/>
      <p:regular r:id="rId21"/>
      <p:bold r:id="rId22"/>
      <p:italic r:id="rId23"/>
      <p:boldItalic r:id="rId24"/>
    </p:embeddedFont>
    <p:embeddedFont>
      <p:font typeface="Montserrat ExtraBold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ExtraBold-boldItalic.fntdata"/><Relationship Id="rId25" Type="http://schemas.openxmlformats.org/officeDocument/2006/relationships/font" Target="fonts/Montserrat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62411156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62411156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62411156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62411156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62411156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62411156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62411156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62411156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62411156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62411156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62411156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62411156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6241115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6241115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62411156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62411156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62411156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62411156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62411156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62411156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62411156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62411156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62411156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62411156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62411156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62411156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62411156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62411156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9" name="Google Shape;109;p22"/>
          <p:cNvSpPr txBox="1"/>
          <p:nvPr>
            <p:ph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5" name="Google Shape;115;p23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1" name="Google Shape;121;p24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7" name="Google Shape;127;p25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3" name="Google Shape;133;p26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rgbClr val="28ACE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rgbClr val="28AC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rgbClr val="28AC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9" name="Google Shape;139;p27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3CB5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rgbClr val="3CB54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1" name="Google Shape;61;p14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7" name="Google Shape;67;p15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9" name="Google Shape;79;p17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5" name="Google Shape;85;p18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rgbClr val="28ACE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rgbClr val="28AC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rgbClr val="28AC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1" name="Google Shape;91;p19"/>
          <p:cNvSpPr txBox="1"/>
          <p:nvPr>
            <p:ph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28ACE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rgbClr val="28ACE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rgbClr val="3CB5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rgbClr val="3CB54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rgbClr val="3CB54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20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3CB5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rgbClr val="3CB54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4294967295" type="ctrTitle"/>
          </p:nvPr>
        </p:nvSpPr>
        <p:spPr>
          <a:xfrm>
            <a:off x="311700" y="538500"/>
            <a:ext cx="4260300" cy="1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>
                <a:solidFill>
                  <a:srgbClr val="F8931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Pós-Graduação em</a:t>
            </a:r>
            <a:r>
              <a:rPr lang="pt-BR" sz="3000">
                <a:solidFill>
                  <a:srgbClr val="F8931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Engenharia Civil</a:t>
            </a:r>
            <a:endParaRPr sz="3000">
              <a:solidFill>
                <a:srgbClr val="F8931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3" name="Google Shape;103;p21"/>
          <p:cNvSpPr txBox="1"/>
          <p:nvPr>
            <p:ph idx="4294967295" type="ctrTitle"/>
          </p:nvPr>
        </p:nvSpPr>
        <p:spPr>
          <a:xfrm>
            <a:off x="311700" y="2167850"/>
            <a:ext cx="42603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>
                <a:solidFill>
                  <a:srgbClr val="F8931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Esequiel Mesquita</a:t>
            </a:r>
            <a:endParaRPr sz="3000">
              <a:solidFill>
                <a:srgbClr val="F8931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